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8" r:id="rId2"/>
    <p:sldId id="267" r:id="rId3"/>
    <p:sldId id="262" r:id="rId4"/>
    <p:sldId id="261" r:id="rId5"/>
    <p:sldId id="274" r:id="rId6"/>
    <p:sldId id="270" r:id="rId7"/>
    <p:sldId id="263" r:id="rId8"/>
    <p:sldId id="264" r:id="rId9"/>
    <p:sldId id="265" r:id="rId10"/>
    <p:sldId id="268" r:id="rId11"/>
    <p:sldId id="269" r:id="rId12"/>
    <p:sldId id="271" r:id="rId13"/>
    <p:sldId id="266" r:id="rId14"/>
    <p:sldId id="272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14DF-B1D1-4E89-BC87-CA52C8D3994A}" type="datetimeFigureOut">
              <a:rPr lang="pl-PL" smtClean="0"/>
              <a:t>07.04.2024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9160-D196-45C5-B676-F9E812056877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14DF-B1D1-4E89-BC87-CA52C8D3994A}" type="datetimeFigureOut">
              <a:rPr lang="pl-PL" smtClean="0"/>
              <a:t>07.04.2024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9160-D196-45C5-B676-F9E81205687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14DF-B1D1-4E89-BC87-CA52C8D3994A}" type="datetimeFigureOut">
              <a:rPr lang="pl-PL" smtClean="0"/>
              <a:t>07.04.2024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9160-D196-45C5-B676-F9E81205687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14DF-B1D1-4E89-BC87-CA52C8D3994A}" type="datetimeFigureOut">
              <a:rPr lang="pl-PL" smtClean="0"/>
              <a:t>07.04.2024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9160-D196-45C5-B676-F9E81205687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14DF-B1D1-4E89-BC87-CA52C8D3994A}" type="datetimeFigureOut">
              <a:rPr lang="pl-PL" smtClean="0"/>
              <a:t>07.04.2024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9160-D196-45C5-B676-F9E81205687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14DF-B1D1-4E89-BC87-CA52C8D3994A}" type="datetimeFigureOut">
              <a:rPr lang="pl-PL" smtClean="0"/>
              <a:t>07.04.2024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9160-D196-45C5-B676-F9E81205687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14DF-B1D1-4E89-BC87-CA52C8D3994A}" type="datetimeFigureOut">
              <a:rPr lang="pl-PL" smtClean="0"/>
              <a:t>07.04.2024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9160-D196-45C5-B676-F9E812056877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14DF-B1D1-4E89-BC87-CA52C8D3994A}" type="datetimeFigureOut">
              <a:rPr lang="pl-PL" smtClean="0"/>
              <a:t>07.04.2024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9160-D196-45C5-B676-F9E81205687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14DF-B1D1-4E89-BC87-CA52C8D3994A}" type="datetimeFigureOut">
              <a:rPr lang="pl-PL" smtClean="0"/>
              <a:t>07.04.2024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9160-D196-45C5-B676-F9E81205687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14DF-B1D1-4E89-BC87-CA52C8D3994A}" type="datetimeFigureOut">
              <a:rPr lang="pl-PL" smtClean="0"/>
              <a:t>07.04.2024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9160-D196-45C5-B676-F9E81205687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14DF-B1D1-4E89-BC87-CA52C8D3994A}" type="datetimeFigureOut">
              <a:rPr lang="pl-PL" smtClean="0"/>
              <a:t>07.04.2024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9160-D196-45C5-B676-F9E812056877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B514DF-B1D1-4E89-BC87-CA52C8D3994A}" type="datetimeFigureOut">
              <a:rPr lang="pl-PL" smtClean="0"/>
              <a:t>07.04.2024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C3E9160-D196-45C5-B676-F9E81205687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sp6.mielec.p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15616" y="476672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CHRONIMY TWOJE PRAWA </a:t>
            </a:r>
          </a:p>
          <a:p>
            <a:pPr algn="ctr"/>
            <a:endParaRPr lang="pl-PL" sz="32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W NASZEJ SZKOLE DZIAŁAJĄ STANDARDY OCHRONY MAŁOLETNICH</a:t>
            </a:r>
            <a:endParaRPr lang="pl-PL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59" y="195999"/>
            <a:ext cx="1406805" cy="128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59" y="2420888"/>
            <a:ext cx="8585882" cy="400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48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1" y="4406614"/>
            <a:ext cx="7694240" cy="678570"/>
          </a:xfrm>
        </p:spPr>
        <p:txBody>
          <a:bodyPr/>
          <a:lstStyle/>
          <a:p>
            <a:pPr marL="0" indent="0" algn="ctr">
              <a:buNone/>
            </a:pPr>
            <a:r>
              <a:rPr lang="pl-PL" sz="32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PRZEMOC TO </a:t>
            </a:r>
            <a:r>
              <a:rPr lang="pl-PL" sz="32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PRZESTĘPSTWO!</a:t>
            </a:r>
            <a:endParaRPr lang="pl-PL" sz="320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11560" y="731519"/>
            <a:ext cx="3888431" cy="3474720"/>
          </a:xfrm>
        </p:spPr>
        <p:txBody>
          <a:bodyPr/>
          <a:lstStyle/>
          <a:p>
            <a:pPr marL="45720" indent="0">
              <a:buNone/>
            </a:pPr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NASZEJ SZKOLE WIEMY, JAK REAGOWAĆ NA PRZEMOC.</a:t>
            </a:r>
          </a:p>
          <a:p>
            <a:pPr marL="45720" indent="0">
              <a:buNone/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pl-PL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POZWOLIMY, BY KTOŚ CIĘ KRZYWDZIŁ.</a:t>
            </a:r>
            <a:endParaRPr lang="pl-PL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>
          <a:xfrm>
            <a:off x="5004048" y="731520"/>
            <a:ext cx="3542101" cy="34747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BÓJ SIĘ ZGŁASZAĆ NIEPOKOJĄCYCH SYGNAŁÓW.</a:t>
            </a:r>
          </a:p>
          <a:p>
            <a:pPr marL="45720" indent="0">
              <a:buNone/>
            </a:pPr>
            <a:endParaRPr lang="pl-PL" dirty="0" smtClean="0"/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REAGUJ, GDY JESTEŚ ŚWIADKIEM </a:t>
            </a:r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RZEMOCY</a:t>
            </a:r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Strzałka w dół 4"/>
          <p:cNvSpPr/>
          <p:nvPr/>
        </p:nvSpPr>
        <p:spPr>
          <a:xfrm>
            <a:off x="6310476" y="197967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dół 5"/>
          <p:cNvSpPr/>
          <p:nvPr/>
        </p:nvSpPr>
        <p:spPr>
          <a:xfrm>
            <a:off x="2195736" y="17728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prawo 6"/>
          <p:cNvSpPr/>
          <p:nvPr/>
        </p:nvSpPr>
        <p:spPr>
          <a:xfrm>
            <a:off x="4153661" y="1052736"/>
            <a:ext cx="850388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prawo 7"/>
          <p:cNvSpPr/>
          <p:nvPr/>
        </p:nvSpPr>
        <p:spPr>
          <a:xfrm>
            <a:off x="4153661" y="3284984"/>
            <a:ext cx="914398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 descr="Jak opracować i wdrożyć standardy ochrony małoletnich - Portal Oświat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18" y="4933949"/>
            <a:ext cx="2381250" cy="19240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zykładowe standardy ochrony małoletnich. Wzory do pobrania - ePedagog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33949"/>
            <a:ext cx="2448272" cy="18074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454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31842" y="9899124"/>
            <a:ext cx="7406208" cy="1143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2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PROSIĆ O POMOC, TO NIE WSTYD.</a:t>
            </a:r>
            <a:endParaRPr lang="pl-PL" sz="2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Standardy Ochrony Małoletnich - Co warto wiedzieć? - Czasopismo dla  nauczycieli - Czasopismo Polonisty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92" y="5434139"/>
            <a:ext cx="3724275" cy="12287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omysły z tablicy Standardy ochrony małoletnich: 38 na tablicy 2024 |  przedszkole, historyjki społeczne, zajęcia pozalekcyj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09" y="1302652"/>
            <a:ext cx="2352675" cy="19431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tandardy ochrony małoletnich - 15 lutego 2024 roku w życie wchodzą nowe  przepis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810" y="1887146"/>
            <a:ext cx="2160240" cy="19431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omysły z tablicy Standardy ochrony małoletnich: 38 na tablicy 2024 |  przedszkole, historyjki społeczne, zajęcia pozalekcyj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497" y="1339777"/>
            <a:ext cx="2204605" cy="17811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tandardy Ochrony Małoletnich dla dziec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214" y="4985872"/>
            <a:ext cx="2016224" cy="19166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Standardy Ochrony Małoletnich dla dziec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92" y="4923109"/>
            <a:ext cx="2476500" cy="18478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079" y="3328522"/>
            <a:ext cx="2639731" cy="1657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7464" y="3357097"/>
            <a:ext cx="28575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2855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9" y="2636912"/>
            <a:ext cx="7622232" cy="3168352"/>
          </a:xfrm>
        </p:spPr>
        <p:txBody>
          <a:bodyPr/>
          <a:lstStyle/>
          <a:p>
            <a:pPr marL="0" indent="0" algn="l">
              <a:buNone/>
            </a:pPr>
            <a:r>
              <a:rPr lang="pl-PL" sz="24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 NASZEJ SZKOLE ZAWSZE WYSŁUCHA CIĘ:</a:t>
            </a:r>
            <a:br>
              <a:rPr lang="pl-PL" sz="24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DYREKTOR/WICEDYREKTOR</a:t>
            </a:r>
            <a:br>
              <a:rPr lang="pl-PL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TWÓJ WYCHOWAWCA</a:t>
            </a:r>
            <a:br>
              <a:rPr lang="pl-PL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PEDAGOG</a:t>
            </a:r>
            <a:br>
              <a:rPr lang="pl-PL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PSYCHOLOG</a:t>
            </a:r>
            <a:br>
              <a:rPr lang="pl-PL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NAUCZYCIEL</a:t>
            </a:r>
            <a:br>
              <a:rPr lang="pl-PL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TAKŻE KAŻDY INNY PRACOWNIK.</a:t>
            </a:r>
            <a:endParaRPr lang="pl-PL" sz="240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7478216" cy="16173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NIE BÓJ SIĘ MÓWIĆ O SWOICH TRUDNOŚCIACH, ODCZUCIACH CZY DOŚWIADCZENIACH ZWIĄZANYCH                                 Z KRZYWDZENIEM W SZKOLE CZY W DOMU.</a:t>
            </a:r>
            <a:endParaRPr lang="pl-PL" sz="2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5105400"/>
            <a:ext cx="2609850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8911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1512168" cy="151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95536" y="548680"/>
            <a:ext cx="856895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WAŻNE NUMERY TELEFONÓW!</a:t>
            </a:r>
          </a:p>
          <a:p>
            <a:pPr algn="ctr"/>
            <a:r>
              <a:rPr lang="pl-PL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TU ZNAJDZIESZ POMOC!</a:t>
            </a:r>
          </a:p>
          <a:p>
            <a:pPr algn="ctr"/>
            <a:endParaRPr lang="pl-PL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116 111 </a:t>
            </a:r>
            <a:r>
              <a:rPr lang="pl-PL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– TELEFON ZAUFANIA DLA </a:t>
            </a:r>
          </a:p>
          <a:p>
            <a:pPr algn="ctr"/>
            <a:r>
              <a:rPr lang="pl-PL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DZIECI I MŁODZIEŻY</a:t>
            </a:r>
          </a:p>
          <a:p>
            <a:pPr algn="ctr"/>
            <a:endParaRPr lang="pl-PL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800 12 12 12</a:t>
            </a:r>
            <a:r>
              <a:rPr lang="pl-PL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– DZIECIĘCY </a:t>
            </a:r>
            <a:r>
              <a:rPr lang="pl-PL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TELEFON ZAUFANIA   RZECZNIKA PRAW DZIECKA</a:t>
            </a:r>
          </a:p>
          <a:p>
            <a:pPr algn="ctr"/>
            <a:endParaRPr lang="pl-PL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800 120 002</a:t>
            </a:r>
            <a:r>
              <a:rPr lang="pl-PL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pl-PL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OGÓLNOPOLSKI TELEFON DLA OFIAR PRZEMOCY                       W RODZINIE „NIEBIESKA LINIA</a:t>
            </a:r>
            <a:r>
              <a:rPr lang="pl-PL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”</a:t>
            </a:r>
          </a:p>
          <a:p>
            <a:pPr algn="ctr"/>
            <a:endParaRPr lang="pl-PL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l-PL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800 120 226</a:t>
            </a:r>
            <a:r>
              <a:rPr lang="pl-PL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pl-PL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POLICYJNY TELEFON ZAUFANIA</a:t>
            </a:r>
          </a:p>
          <a:p>
            <a:pPr algn="ctr"/>
            <a:endParaRPr lang="pl-PL" sz="2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130" y="980728"/>
            <a:ext cx="1818342" cy="124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920" y="4941168"/>
            <a:ext cx="4028764" cy="244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9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5733256"/>
            <a:ext cx="8136903" cy="576064"/>
          </a:xfrm>
        </p:spPr>
        <p:txBody>
          <a:bodyPr/>
          <a:lstStyle/>
          <a:p>
            <a:pPr marL="0" indent="0" algn="ctr">
              <a:buNone/>
            </a:pPr>
            <a:r>
              <a:rPr lang="pl-PL" sz="14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 prezentacji wykorzystano grafikę i teksty dostępne w Internecie.</a:t>
            </a:r>
            <a:endParaRPr lang="pl-PL" sz="14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240944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Pełną wersję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POLITYKI OCHRONY MAŁOLETNICH PRZED KRZYWDZENIEM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znajdziesz na stronie </a:t>
            </a:r>
          </a:p>
          <a:p>
            <a:pPr marL="45720" indent="0" algn="ctr">
              <a:buNone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www.sp6.mielec.pl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>
              <a:buNone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 zakładce DOKUMENTACJA SZKOŁY.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3284984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30386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817581" y="2132856"/>
            <a:ext cx="7570843" cy="4248472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Są w niej opisane:</a:t>
            </a:r>
          </a:p>
          <a:p>
            <a:r>
              <a:rPr lang="pl-PL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ZASADY BEZPIECZNYCH RELACJI W SZKOLE</a:t>
            </a:r>
          </a:p>
          <a:p>
            <a:r>
              <a:rPr lang="pl-PL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ZASADY BEZPIECZNEJ REKRUTACJI PRACOWNIKÓW</a:t>
            </a:r>
          </a:p>
          <a:p>
            <a:r>
              <a:rPr lang="pl-PL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PROCEDURY INTERWENCJI</a:t>
            </a:r>
          </a:p>
          <a:p>
            <a:r>
              <a:rPr lang="pl-PL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PROCEDURY W PRZYPADKU KRZYWDZENIA MAŁOLETNIEGO</a:t>
            </a:r>
          </a:p>
          <a:p>
            <a:r>
              <a:rPr lang="pl-PL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ZASADY OCHRONY DANYCH OSOBOWYCH</a:t>
            </a:r>
          </a:p>
          <a:p>
            <a:r>
              <a:rPr lang="pl-PL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ZASADY OCHRONY WIZERUNKU DZIECKA</a:t>
            </a:r>
          </a:p>
          <a:p>
            <a:r>
              <a:rPr lang="pl-PL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ZASADY DOSTĘPU DZIECI DO INTERNETU ORAZ OCHRONY PRZED SZKODLIWYMI TREŚCIAMI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817581" y="332656"/>
            <a:ext cx="7175351" cy="1512169"/>
          </a:xfrm>
          <a:effectLst/>
        </p:spPr>
        <p:txBody>
          <a:bodyPr/>
          <a:lstStyle/>
          <a:p>
            <a:pPr marL="182880" indent="0" algn="ctr">
              <a:buNone/>
            </a:pPr>
            <a:r>
              <a:rPr lang="pl-PL" sz="2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PRZESTRZEGANE SĄ ZAPISY POLITYKI OCHRONY MAŁOLETNICH PRZED KRZYWDZENIEM</a:t>
            </a:r>
            <a:endParaRPr lang="pl-PL" sz="280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252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08911" cy="4104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CZYM SĄ STANDARDY OCHRONY  MAŁOLETNICH</a:t>
            </a:r>
            <a:r>
              <a:rPr lang="pl-PL" sz="320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?</a:t>
            </a:r>
            <a:r>
              <a:rPr lang="pl-PL" sz="3200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l-PL" sz="3200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2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STANDARDY OCHRONY MAŁOLETNICH TO DOKUMENT, </a:t>
            </a:r>
            <a:r>
              <a:rPr lang="pl-PL" sz="2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          W </a:t>
            </a:r>
            <a:r>
              <a:rPr lang="pl-PL" sz="2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KTÓRYM SPISANE SĄ ZASADY I REGUŁY GWARANTUJĄCE,</a:t>
            </a:r>
            <a:br>
              <a:rPr lang="pl-PL" sz="2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2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ŻE W NASZEJ SZKOLE MOŻESZ CZUĆ SIĘ BEZPIECZNIE.</a:t>
            </a:r>
            <a:br>
              <a:rPr lang="pl-PL" sz="2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2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W DOKUMENCIE TYM ZNAJDUJĄ SIĘ </a:t>
            </a:r>
            <a:r>
              <a:rPr lang="pl-PL" sz="2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ZAPISY, </a:t>
            </a:r>
            <a:r>
              <a:rPr lang="pl-PL" sz="2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JAK REAGOWAĆ W RÓŻNYCH SYTUACJACH ZWIĄZANYCH Z WYSTĄPIENIEM PRZEMOCY ZE STRONY</a:t>
            </a:r>
            <a:br>
              <a:rPr lang="pl-PL" sz="2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2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PRACOWNIKÓW SZKOŁY, RÓWIEŚNIKÓW LUB CZŁONKÓW </a:t>
            </a:r>
            <a:r>
              <a:rPr lang="pl-PL" sz="2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RODZINY.</a:t>
            </a:r>
            <a: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endParaRPr lang="pl-PL" sz="20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7992888" cy="230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73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27584" y="620688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W DOKUMENCIE TYM ZNAJDUJĄ SIĘ INFORMACJE DOTYCZĄCE TWOICH PRAW, TEGO GDZIE SZUKAĆ POMOCY ORAZ JAK REAGOWAĆ, KIEDY MAMY Z NIĄ DO CZYNIENIA.</a:t>
            </a:r>
            <a:endParaRPr lang="pl-PL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59680"/>
            <a:ext cx="5334000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7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473794" y="3140968"/>
            <a:ext cx="6626597" cy="2793697"/>
          </a:xfrm>
        </p:spPr>
        <p:txBody>
          <a:bodyPr/>
          <a:lstStyle/>
          <a:p>
            <a:pPr algn="ctr"/>
            <a:r>
              <a:rPr lang="pl-PL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 </a:t>
            </a:r>
            <a:r>
              <a:rPr lang="pl-PL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NASZEJ SZKOLE SZANUJEMY CIEBIE </a:t>
            </a:r>
            <a:r>
              <a:rPr lang="pl-PL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     I </a:t>
            </a:r>
            <a:r>
              <a:rPr lang="pl-PL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OCZEKUJEMY, ABY WSZYSCY SZANOWALI SIĘ NAWZAJEM.</a:t>
            </a:r>
            <a:endParaRPr lang="pl-P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817581" y="548680"/>
            <a:ext cx="7714859" cy="2016224"/>
          </a:xfrm>
        </p:spPr>
        <p:txBody>
          <a:bodyPr/>
          <a:lstStyle/>
          <a:p>
            <a:pPr marL="0" lvl="0" indent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pl-PL" sz="24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TWOJE </a:t>
            </a:r>
            <a:r>
              <a:rPr lang="pl-PL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BEZPIECZŃSTWO JEST DLA NAS NAJWAŻNIEJSZE</a:t>
            </a:r>
            <a:r>
              <a:rPr lang="pl-PL" sz="24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br>
              <a:rPr lang="pl-PL" sz="24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l-PL" sz="24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l-PL" sz="24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l-PL" sz="24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l-PL" sz="24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l-PL" sz="24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KRZYWDZENIU </a:t>
            </a:r>
            <a:r>
              <a:rPr lang="pl-PL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MÓWIMY „NIE”!</a:t>
            </a:r>
            <a:br>
              <a:rPr lang="pl-PL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l-PL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l-PL" sz="24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l-PL" sz="24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pl-PL" sz="2400" dirty="0">
              <a:solidFill>
                <a:prstClr val="black">
                  <a:lumMod val="75000"/>
                  <a:lumOff val="2500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4537816"/>
            <a:ext cx="3816424" cy="1929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64578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620688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NIKT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NIE MOŻE CIĘ OBRAŻAĆ, LEKCEWAŻYĆ,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ZAWSTYDZAĆ LUB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KRZYCZEĆ NA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CIEBIE.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521669" y="2348880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NIKT NIE MOŻE CIĘ POPYCHAĆ, BIĆ LUB NARUSZAĆ TWOJEJ PRYWATNOŚCI CIELESNEJ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pl-PL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67544" y="4073644"/>
            <a:ext cx="6030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NIKT NIE MOŻE CIĘ PRZYTULAĆ LUB DOTYKAĆ, JEŻELI TEGO NIE CHCESZ.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129472" y="5631631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NIKT NIE MOŻE ROBIĆ CI ZDJĘĆ W CELACH PRYWATNYCH BEZ TWOJEJ ZGODY.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62" y="4941168"/>
            <a:ext cx="2043113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134" y="3573016"/>
            <a:ext cx="1758276" cy="175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72" y="1989715"/>
            <a:ext cx="1233746" cy="171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4156"/>
            <a:ext cx="2198141" cy="219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07472"/>
            <a:ext cx="1895797" cy="189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99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620688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NIKT NIE MOŻE CIĘ OŚMIESZAĆ I OBRAŻAĆ                             W INTERNECIE.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521669" y="2348880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NIKT NIE MOŻE WYKORZYSTYWAĆ TWOICH DANYCH ANI TWOJEGO WIZERUNKU.</a:t>
            </a:r>
            <a:endParaRPr lang="pl-PL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51520" y="4073644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NIKT NIE MOŻE CIĘ NAKŁANIAĆ DO ZROBIENIA CZEGOŚ NIEPRZYJEMNEGO LUB CELOWO SPRAWIAĆ CI PRZYKROŚCI.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129472" y="5631631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NIKT NIE MOŻE STOSOWAĆ WOBEC CIEBIE ŻADNYCH FORM CYBERPRZEMOCY.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154978"/>
            <a:ext cx="1819275" cy="18347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95" y="1628800"/>
            <a:ext cx="2270149" cy="16819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50" y="4996974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3294856"/>
            <a:ext cx="2647950" cy="1724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97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71600" y="404664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KAŻDY Z NAS MA PRAWO DO SZACUNKU!</a:t>
            </a:r>
          </a:p>
          <a:p>
            <a:pPr algn="ctr"/>
            <a:r>
              <a:rPr lang="pl-PL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SZANUJEMY ZDANIE INNYCH, ICH POGLĄDY, KULTURĘ, PRZEKONANIA I STYL</a:t>
            </a:r>
            <a:r>
              <a:rPr lang="pl-PL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pl-PL" b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54" y="2132856"/>
            <a:ext cx="1957387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74324"/>
            <a:ext cx="1944687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0848"/>
            <a:ext cx="3228893" cy="270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573798" y="4869160"/>
            <a:ext cx="63105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SŁUCHAMY SIĘ UWAŻNIE I INFORMUJEMY SIĘ                O WAŻNYCH SPRAWACH,</a:t>
            </a:r>
          </a:p>
          <a:p>
            <a:pPr algn="ctr"/>
            <a:r>
              <a:rPr lang="pl-PL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KTÓRE SĄ Z NAMI ZWIĄZANE.</a:t>
            </a:r>
          </a:p>
          <a:p>
            <a:pPr algn="ctr"/>
            <a:r>
              <a:rPr lang="pl-PL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TE ZASADY DOTYCZĄ WSZYSTKICH OSÓB                        W NASZEJ SZKOLE.</a:t>
            </a:r>
            <a:endParaRPr lang="pl-PL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16" y="4772357"/>
            <a:ext cx="2241054" cy="197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91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71600" y="476672"/>
            <a:ext cx="72008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JEŻELI DOŚWIADCZYŁEŚ/ DOŚWIADCZYŁAŚ PRZEMOCY LUB BYŁEŚ/ BYŁAŚ JEJ ŚWIADKIEM</a:t>
            </a:r>
          </a:p>
          <a:p>
            <a:pPr algn="ctr"/>
            <a:r>
              <a:rPr lang="pl-PL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POINFORMUJ O TYM DOROSŁEGO, KTÓREMU UFASZ.</a:t>
            </a:r>
          </a:p>
          <a:p>
            <a:pPr algn="ctr"/>
            <a:endParaRPr lang="pl-PL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8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NIGDY NIE JESTEŚ SAM/SAMA!</a:t>
            </a:r>
          </a:p>
          <a:p>
            <a:pPr algn="ctr"/>
            <a:endParaRPr lang="pl-PL" sz="2800" b="1" u="sng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ZGŁASZAJ POTRZEBĘ POMOCY DLA SIEBIE                    I INNYCH.</a:t>
            </a:r>
          </a:p>
          <a:p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62433"/>
            <a:ext cx="2736304" cy="183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49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308</TotalTime>
  <Words>438</Words>
  <Application>Microsoft Office PowerPoint</Application>
  <PresentationFormat>Pokaz na ekranie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Georgia</vt:lpstr>
      <vt:lpstr>Trebuchet MS</vt:lpstr>
      <vt:lpstr>Aerodynamiczny</vt:lpstr>
      <vt:lpstr>Prezentacja programu PowerPoint</vt:lpstr>
      <vt:lpstr>I PRZESTRZEGANE SĄ ZAPISY POLITYKI OCHRONY MAŁOLETNICH PRZED KRZYWDZENIEM</vt:lpstr>
      <vt:lpstr>CZYM SĄ STANDARDY OCHRONY  MAŁOLETNICH? STANDARDY OCHRONY MAŁOLETNICH TO DOKUMENT,               W KTÓRYM SPISANE SĄ ZASADY I REGUŁY GWARANTUJĄCE, ŻE W NASZEJ SZKOLE MOŻESZ CZUĆ SIĘ BEZPIECZNIE. W DOKUMENCIE TYM ZNAJDUJĄ SIĘ ZAPISY, JAK REAGOWAĆ W RÓŻNYCH SYTUACJACH ZWIĄZANYCH Z WYSTĄPIENIEM PRZEMOCY ZE STRONY PRACOWNIKÓW SZKOŁY, RÓWIEŚNIKÓW LUB CZŁONKÓW RODZINY. </vt:lpstr>
      <vt:lpstr>Prezentacja programu PowerPoint</vt:lpstr>
      <vt:lpstr>TWOJE BEZPIECZŃSTWO JEST DLA NAS NAJWAŻNIEJSZE.   KRZYWDZENIU MÓWIMY „NIE”!   </vt:lpstr>
      <vt:lpstr>Prezentacja programu PowerPoint</vt:lpstr>
      <vt:lpstr>Prezentacja programu PowerPoint</vt:lpstr>
      <vt:lpstr>Prezentacja programu PowerPoint</vt:lpstr>
      <vt:lpstr>Prezentacja programu PowerPoint</vt:lpstr>
      <vt:lpstr>PRZEMOC TO PRZESTĘPSTWO!</vt:lpstr>
      <vt:lpstr>Prezentacja programu PowerPoint</vt:lpstr>
      <vt:lpstr>W NASZEJ SZKOLE ZAWSZE WYSŁUCHA CIĘ:  DYREKTOR/WICEDYREKTOR TWÓJ WYCHOWAWCA PEDAGOG PSYCHOLOG NAUCZYCIEL A TAKŻE KAŻDY INNY PRACOWNIK.</vt:lpstr>
      <vt:lpstr>Prezentacja programu PowerPoint</vt:lpstr>
      <vt:lpstr>W prezentacji wykorzystano grafikę i teksty dostępne w Internecie.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Pieróg</dc:creator>
  <cp:lastModifiedBy>SP6</cp:lastModifiedBy>
  <cp:revision>54</cp:revision>
  <dcterms:created xsi:type="dcterms:W3CDTF">2024-04-03T19:28:55Z</dcterms:created>
  <dcterms:modified xsi:type="dcterms:W3CDTF">2024-04-07T20:33:35Z</dcterms:modified>
</cp:coreProperties>
</file>